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73" d="100"/>
          <a:sy n="73" d="100"/>
        </p:scale>
        <p:origin x="29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10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19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35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45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82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99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93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12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43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215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90084-EDD1-4C3F-879A-9B4598566933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56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E90084-EDD1-4C3F-879A-9B4598566933}" type="datetimeFigureOut">
              <a:rPr lang="it-IT" smtClean="0"/>
              <a:t>15/05/2025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E29082-1E39-4AE5-87EC-31777B74C6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07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une.rivergaro.pc.it/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omune.rivergaro@sintranet.legalmail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440667F5-AA18-F489-AC95-7B4905E71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29" y="3855"/>
            <a:ext cx="7562404" cy="1068795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07495B-F87C-400A-9B11-83034D2A5787}"/>
              </a:ext>
            </a:extLst>
          </p:cNvPr>
          <p:cNvSpPr txBox="1"/>
          <p:nvPr/>
        </p:nvSpPr>
        <p:spPr>
          <a:xfrm>
            <a:off x="0" y="8174561"/>
            <a:ext cx="7562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La domanda di contributo potrà essere inviata dal 03/06/2025 alle ore 12.00 del 07/07/2025 utilizzando il modulo presente sul sito 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comune 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https://www.comune.rivergaro.pc.it/it</a:t>
            </a:r>
            <a:r>
              <a:rPr lang="it-IT" sz="1600" dirty="0">
                <a:solidFill>
                  <a:schemeClr val="bg1"/>
                </a:solidFill>
              </a:rPr>
              <a:t> unitamente a copia del documento di identità ed ISEE in corso di validità, a mezzo mail, completa degli allegati richiesti al seguente indirizzo: </a:t>
            </a:r>
            <a:r>
              <a:rPr lang="it-IT" sz="1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comune.rivergaro@sintranet.legalmail.it</a:t>
            </a:r>
            <a:endParaRPr lang="it-IT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F4F3556-72FB-6E9D-EC3F-8EAAFAEDF5E1}"/>
              </a:ext>
            </a:extLst>
          </p:cNvPr>
          <p:cNvSpPr txBox="1"/>
          <p:nvPr/>
        </p:nvSpPr>
        <p:spPr>
          <a:xfrm>
            <a:off x="6065061" y="9885941"/>
            <a:ext cx="1226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Logo comune</a:t>
            </a:r>
          </a:p>
        </p:txBody>
      </p:sp>
    </p:spTree>
    <p:extLst>
      <p:ext uri="{BB962C8B-B14F-4D97-AF65-F5344CB8AC3E}">
        <p14:creationId xmlns:p14="http://schemas.microsoft.com/office/powerpoint/2010/main" val="2574757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71</Words>
  <Application>Microsoft Office PowerPoint</Application>
  <PresentationFormat>Personalizzato</PresentationFormat>
  <Paragraphs>2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Tema di Office</vt:lpstr>
      <vt:lpstr>Presentazione standard di PowerPoint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Martina Sgrisleri</cp:lastModifiedBy>
  <cp:revision>8</cp:revision>
  <dcterms:created xsi:type="dcterms:W3CDTF">2024-03-25T09:21:56Z</dcterms:created>
  <dcterms:modified xsi:type="dcterms:W3CDTF">2025-05-15T09:13:39Z</dcterms:modified>
</cp:coreProperties>
</file>