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04/06/2025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04/06/2025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04/06/2025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04/06/2025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04/06/2025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04/06/2025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04/06/2025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une.rivergaro.pc.it/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comune.rivergaro@sintranet.legalmail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9" y="3855"/>
            <a:ext cx="7562404" cy="106879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0" y="8174561"/>
            <a:ext cx="7562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La domanda di contributo potrà essere inviata dal 03/06/2025 alle ore 12.00 del 07/07/2025 utilizzando il modulo presente sul sito 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comune 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https://www.comune.rivergaro.pc.it/it</a:t>
            </a:r>
            <a:r>
              <a:rPr lang="it-IT" sz="1600" dirty="0">
                <a:solidFill>
                  <a:schemeClr val="bg1"/>
                </a:solidFill>
              </a:rPr>
              <a:t> unitamente a copia del documento di identità ed ISEE in corso di validità, a mezzo mail, completa degli allegati richiesti al seguente indirizzo: 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comune.rivergaro@sintranet.legalmail.it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4F3556-72FB-6E9D-EC3F-8EAAFAEDF5E1}"/>
              </a:ext>
            </a:extLst>
          </p:cNvPr>
          <p:cNvSpPr txBox="1"/>
          <p:nvPr/>
        </p:nvSpPr>
        <p:spPr>
          <a:xfrm>
            <a:off x="6065061" y="9885941"/>
            <a:ext cx="1226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69162C-57FE-4033-B6CA-5038836F0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20" y="9761931"/>
            <a:ext cx="652924" cy="8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69</Words>
  <Application>Microsoft Office PowerPoint</Application>
  <PresentationFormat>Personalizzato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Martina Sgrisleri</cp:lastModifiedBy>
  <cp:revision>10</cp:revision>
  <dcterms:created xsi:type="dcterms:W3CDTF">2024-03-25T09:21:56Z</dcterms:created>
  <dcterms:modified xsi:type="dcterms:W3CDTF">2025-06-04T07:06:27Z</dcterms:modified>
</cp:coreProperties>
</file>