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3A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8"/>
  </p:normalViewPr>
  <p:slideViewPr>
    <p:cSldViewPr snapToGrid="0">
      <p:cViewPr varScale="1">
        <p:scale>
          <a:sx n="49" d="100"/>
          <a:sy n="49" d="100"/>
        </p:scale>
        <p:origin x="31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29/04/2026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954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29/04/2026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373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29/04/2026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932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29/04/2026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5025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>
                    <a:tint val="82000"/>
                  </a:schemeClr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29/04/2026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8723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29/04/2026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408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29/04/2026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5724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29/04/2026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7048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29/04/2026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2203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29/04/2026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700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29/04/2026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112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2E6B7A-90C1-4C8D-9EE3-BED8C4F8A291}" type="datetimeFigureOut">
              <a:rPr lang="it-IT" smtClean="0"/>
              <a:t>29/04/2026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812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une.rivergaro.pc.it/i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comune.rivergaro@sintranet.legalmail.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71B51A0-680F-1C4D-9D87-DCDD6C9D0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" y="0"/>
            <a:ext cx="10686257" cy="1550588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D743194-2E5F-E05D-167F-437A1E514931}"/>
              </a:ext>
            </a:extLst>
          </p:cNvPr>
          <p:cNvSpPr txBox="1"/>
          <p:nvPr/>
        </p:nvSpPr>
        <p:spPr>
          <a:xfrm>
            <a:off x="337414" y="11806209"/>
            <a:ext cx="10010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La domanda di contributo potrà essere presentata dal 03/06/2026 ed entro le ore 12.00 del 03/07/2026 utilizzando il modulo B1 presente sul sito del </a:t>
            </a:r>
            <a:r>
              <a:rPr lang="it-IT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comune </a:t>
            </a:r>
            <a:r>
              <a:rPr lang="it-IT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https://www.comune.rivergaro.pc.it/it</a:t>
            </a:r>
            <a:r>
              <a:rPr lang="it-IT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Alla domanda</a:t>
            </a:r>
            <a:r>
              <a:rPr lang="it-IT" sz="2400" dirty="0">
                <a:solidFill>
                  <a:schemeClr val="bg1"/>
                </a:solidFill>
              </a:rPr>
              <a:t> allegare copia del documento di identità ed ISEE in corso di validità ed inviare tutto via e-mail al seguente indirizzo: </a:t>
            </a:r>
            <a:r>
              <a:rPr lang="it-IT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comune.rivergaro@sintranet.legalmail.it</a:t>
            </a:r>
            <a:r>
              <a:rPr lang="it-IT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Le domande errate e/o incomplete non saranno accolte. </a:t>
            </a:r>
            <a:endParaRPr lang="it-IT" sz="23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C49FED5-E059-44B9-996E-9F198B04028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968" y="13873967"/>
            <a:ext cx="989350" cy="9704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2525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</TotalTime>
  <Words>83</Words>
  <Application>Microsoft Office PowerPoint</Application>
  <PresentationFormat>Personalizzato</PresentationFormat>
  <Paragraphs>1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Lato</vt:lpstr>
      <vt:lpstr>Tema di Office</vt:lpstr>
      <vt:lpstr>Presentazione standard di PowerPoint</vt:lpstr>
    </vt:vector>
  </TitlesOfParts>
  <Company>Regione Emilia-Romagna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Niboli Francesco</dc:creator>
  <cp:lastModifiedBy>Valeria Premoli</cp:lastModifiedBy>
  <cp:revision>13</cp:revision>
  <dcterms:created xsi:type="dcterms:W3CDTF">2024-03-25T11:35:01Z</dcterms:created>
  <dcterms:modified xsi:type="dcterms:W3CDTF">2026-04-29T09:07:56Z</dcterms:modified>
</cp:coreProperties>
</file>